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5EF7C-CBB0-0291-8318-8840DDD09BEC}" v="292" dt="2025-02-26T17:19:07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Widok z boku białego kalendarza">
            <a:extLst>
              <a:ext uri="{FF2B5EF4-FFF2-40B4-BE49-F238E27FC236}">
                <a16:creationId xmlns:a16="http://schemas.microsoft.com/office/drawing/2014/main" id="{EFBB40A6-CA89-371C-B744-68A8766E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04" r="-2" b="1552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pl-PL" sz="5200">
                <a:solidFill>
                  <a:srgbClr val="FFFFFF"/>
                </a:solidFill>
              </a:rPr>
              <a:t>Kalendarium historyczne</a:t>
            </a:r>
            <a:br>
              <a:rPr lang="pl-PL" sz="5200">
                <a:solidFill>
                  <a:srgbClr val="FFFFFF"/>
                </a:solidFill>
              </a:rPr>
            </a:br>
            <a:r>
              <a:rPr lang="pl-PL" sz="5200">
                <a:solidFill>
                  <a:srgbClr val="FFFFFF"/>
                </a:solidFill>
              </a:rPr>
              <a:t>Kartki z kalendarza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solidFill>
                  <a:srgbClr val="FFFFFF"/>
                </a:solidFill>
              </a:rPr>
              <a:t>październik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adwiga Andegaweńska. Koronacja na króla Polski. Ślub tego nie zmienił ...">
            <a:extLst>
              <a:ext uri="{FF2B5EF4-FFF2-40B4-BE49-F238E27FC236}">
                <a16:creationId xmlns:a16="http://schemas.microsoft.com/office/drawing/2014/main" id="{FD40ADBC-B7C5-DA30-EB67-EDA6DD02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7" b="2358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56109-959F-D9C9-BDEF-5A5A8623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16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44B03-F2A4-4EE6-04BF-6BAA6FD0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12194"/>
            <a:ext cx="6931319" cy="642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października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1384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Jadwiga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Andegaweńska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została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koronowana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</a:t>
            </a:r>
          </a:p>
        </p:txBody>
      </p:sp>
    </p:spTree>
    <p:extLst>
      <p:ext uri="{BB962C8B-B14F-4D97-AF65-F5344CB8AC3E}">
        <p14:creationId xmlns:p14="http://schemas.microsoft.com/office/powerpoint/2010/main" val="157571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7AD1-180D-5800-8BA1-F8D6354D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anchor="b">
            <a:normAutofit/>
          </a:bodyPr>
          <a:lstStyle/>
          <a:p>
            <a:r>
              <a:rPr lang="en-US" sz="4800"/>
              <a:t>17 października</a:t>
            </a:r>
          </a:p>
        </p:txBody>
      </p:sp>
      <p:pic>
        <p:nvPicPr>
          <p:cNvPr id="4" name="Picture 3" descr="Apel z okazji rocznicy wybuchu powstania styczniowego – Szkoła ...">
            <a:extLst>
              <a:ext uri="{FF2B5EF4-FFF2-40B4-BE49-F238E27FC236}">
                <a16:creationId xmlns:a16="http://schemas.microsoft.com/office/drawing/2014/main" id="{125F52A5-3410-381B-2743-2068E6D7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1633737"/>
            <a:ext cx="5468347" cy="35817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9BF0-A0BD-A0D4-C718-0910FBE6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965592"/>
            <a:ext cx="4589328" cy="29873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w 1863 roku Romuald Traugutt przejął władzę od Rządu Narodowego i został ostatnim dyktatorem Powstania Styczniowego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45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a w Horodle – polsko-litewski sojusz sprzed 610 lat! – Kresy24.pl ...">
            <a:extLst>
              <a:ext uri="{FF2B5EF4-FFF2-40B4-BE49-F238E27FC236}">
                <a16:creationId xmlns:a16="http://schemas.microsoft.com/office/drawing/2014/main" id="{30F14B74-3D0C-D8C5-3E17-A90B106D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4" r="22997" b="2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0DD085-5809-ECD1-81E8-B3FB256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7355-DD24-AC97-9A6F-BE5765FB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12194"/>
            <a:ext cx="6931319" cy="724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października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w 1413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w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Horodle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zawarto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unię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polsko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0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litewską</a:t>
            </a:r>
            <a:endPara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 descr="Unia horodelska — wielki krok ku zjednoczeniu Polski i Litwy - Wb24.org ...">
            <a:extLst>
              <a:ext uri="{FF2B5EF4-FFF2-40B4-BE49-F238E27FC236}">
                <a16:creationId xmlns:a16="http://schemas.microsoft.com/office/drawing/2014/main" id="{1E687E58-BA75-CA6E-CCEB-8F369C87C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98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57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oronacja Aleksandra Jagiellończyka - Muzeum Historii Polski w Warszawie">
            <a:extLst>
              <a:ext uri="{FF2B5EF4-FFF2-40B4-BE49-F238E27FC236}">
                <a16:creationId xmlns:a16="http://schemas.microsoft.com/office/drawing/2014/main" id="{0066BDD0-BAA0-35A8-0AC7-65CD56CF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77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6D15A-8392-DA13-DEAF-909C5400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444D6-22B7-6B42-5A0B-0ADA35C06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12194"/>
            <a:ext cx="6931319" cy="724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października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w 1501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roku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Aleksander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Jagiellończyk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został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wybrany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króla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Polski</a:t>
            </a:r>
          </a:p>
        </p:txBody>
      </p:sp>
    </p:spTree>
    <p:extLst>
      <p:ext uri="{BB962C8B-B14F-4D97-AF65-F5344CB8AC3E}">
        <p14:creationId xmlns:p14="http://schemas.microsoft.com/office/powerpoint/2010/main" val="240592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n III Sobieski: Bitwa pod Podhajcami 1667">
            <a:extLst>
              <a:ext uri="{FF2B5EF4-FFF2-40B4-BE49-F238E27FC236}">
                <a16:creationId xmlns:a16="http://schemas.microsoft.com/office/drawing/2014/main" id="{204700C9-73C8-05DA-9050-A4B4DECB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85" r="2" b="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F03A7-DEB5-1B90-B88E-B6EC5713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17CB-C027-234C-A40B-3EE144A9B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października – w 1667 roku rozpoczęła się bitwa pod Podhajcami</a:t>
            </a:r>
          </a:p>
        </p:txBody>
      </p:sp>
      <p:pic>
        <p:nvPicPr>
          <p:cNvPr id="4" name="Picture 3" descr="Jan III Sobieski: Bitwa pod Podhajcami 1667">
            <a:extLst>
              <a:ext uri="{FF2B5EF4-FFF2-40B4-BE49-F238E27FC236}">
                <a16:creationId xmlns:a16="http://schemas.microsoft.com/office/drawing/2014/main" id="{D86F0DEF-C0AA-DC08-B987-4ECEDA25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20" r="26388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20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twa pod Cecorą i śmierć Stanisława Żółkiewskiego. Miał 73 lata – Historia">
            <a:extLst>
              <a:ext uri="{FF2B5EF4-FFF2-40B4-BE49-F238E27FC236}">
                <a16:creationId xmlns:a16="http://schemas.microsoft.com/office/drawing/2014/main" id="{49DEE376-803C-7CA3-B78C-9FAA7593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6" r="-2" b="177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E00BF-FCA0-F06F-33A8-B4EC2267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7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1365-5B43-93F3-0AC5-8D729604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7 października – w 1620 roku pod Mohyłowem zginął hetman Stanisław Żółkiewski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639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ED9FB-6D4B-2541-2ED2-B8E4DF95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8 października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B941-F667-61B7-D13A-8EFBCCE7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8 października – w 1939 roku Adolf Hitler podpisał dekret o włączeniu do Rzeszy polskich ziem zachodnich i północnych. Do III Rzeszy Niemieckiej wcielone zostały województwa: pomorskie, poznańskie, śląskie, większa część łódzkiego, zachodnia część krakowskiego, część kieleckiego i warszawskiego. Wymienione obszary zostały włączone do istniejących prowincji niemieckich oraz do dwóch nowych okręgów: Wartheland (Kraj Warty) oraz Gdańsk-Prusy Zachodnie. Łącznie Niemcy zaanektowali ok. 92 tys. km kw., na których mieszkało ponad 9 mln osób</a:t>
            </a:r>
            <a:endParaRPr lang="en-US" sz="2200"/>
          </a:p>
        </p:txBody>
      </p:sp>
      <p:pic>
        <p:nvPicPr>
          <p:cNvPr id="4" name="Picture 3" descr="8 października 1939 r. Adolf Hitler podpisał dekret o włączeniu do III ...">
            <a:extLst>
              <a:ext uri="{FF2B5EF4-FFF2-40B4-BE49-F238E27FC236}">
                <a16:creationId xmlns:a16="http://schemas.microsoft.com/office/drawing/2014/main" id="{1C6651A4-A091-FDCF-2E41-029178C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1" r="3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istoria Polski: Bitwa pod Białą Cerkwią(1626)">
            <a:extLst>
              <a:ext uri="{FF2B5EF4-FFF2-40B4-BE49-F238E27FC236}">
                <a16:creationId xmlns:a16="http://schemas.microsoft.com/office/drawing/2014/main" id="{2E15C956-A3B8-AFEE-B9E8-C256BFAA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05" b="18199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55310-B3EE-BF61-C8AF-00AFE673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9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123A-24AA-A758-AC9A-1424F661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056" y="5746071"/>
            <a:ext cx="4114801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/>
              <a:t>w 1626 roku doszło do bitwy z Tatarami pod Białą Cerkwią</a:t>
            </a:r>
          </a:p>
        </p:txBody>
      </p:sp>
    </p:spTree>
    <p:extLst>
      <p:ext uri="{BB962C8B-B14F-4D97-AF65-F5344CB8AC3E}">
        <p14:creationId xmlns:p14="http://schemas.microsoft.com/office/powerpoint/2010/main" val="155563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C44DE-FEB7-EF13-4804-5418F80C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10 </a:t>
            </a:r>
            <a:r>
              <a:rPr lang="en-US" sz="4800" dirty="0" err="1"/>
              <a:t>października</a:t>
            </a:r>
            <a:endParaRPr lang="en-US" sz="4800" kern="1200" dirty="0" err="1">
              <a:latin typeface="+mj-lt"/>
            </a:endParaRPr>
          </a:p>
        </p:txBody>
      </p:sp>
      <p:pic>
        <p:nvPicPr>
          <p:cNvPr id="5" name="Picture 4" descr="GC9Y621 Bitwa Pod Koronowem 1410 ⚔ (Unknown Cache) in Kujawsko ...">
            <a:extLst>
              <a:ext uri="{FF2B5EF4-FFF2-40B4-BE49-F238E27FC236}">
                <a16:creationId xmlns:a16="http://schemas.microsoft.com/office/drawing/2014/main" id="{4053A01C-5453-2920-06EC-32AA7D56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284" b="-1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7" name="Picture 6" descr="TADEUSZ KOŚCIUSZKO BITWA POD MACIEJOWICAMI 1794 - 8867786526 ...">
            <a:extLst>
              <a:ext uri="{FF2B5EF4-FFF2-40B4-BE49-F238E27FC236}">
                <a16:creationId xmlns:a16="http://schemas.microsoft.com/office/drawing/2014/main" id="{3E0A0AAA-0215-EA33-273B-F0447C7C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85" b="-1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2508-9E5A-D481-455B-8F3008AA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/>
              <a:t>10 października</a:t>
            </a:r>
          </a:p>
          <a:p>
            <a:pPr marL="0" indent="0">
              <a:buNone/>
            </a:pPr>
            <a:r>
              <a:rPr lang="en-US" sz="1900">
                <a:ea typeface="+mn-lt"/>
                <a:cs typeface="+mn-lt"/>
              </a:rPr>
              <a:t>w 1410 roku wojska polskie rozbiły Krzyżaków pod Koronowem</a:t>
            </a:r>
          </a:p>
          <a:p>
            <a:pPr marL="0" indent="0">
              <a:buNone/>
            </a:pPr>
            <a:r>
              <a:rPr lang="en-US" sz="1900">
                <a:ea typeface="+mn-lt"/>
                <a:cs typeface="+mn-lt"/>
              </a:rPr>
              <a:t>w 1794 roku wojska polskie doznały klęski pod Maciejowicami, co zwiastowało upadek powstania kościuszkowskiego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67212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dpisanie w Katowicach aktu przyłączenia części Górnego Śląska do ...">
            <a:extLst>
              <a:ext uri="{FF2B5EF4-FFF2-40B4-BE49-F238E27FC236}">
                <a16:creationId xmlns:a16="http://schemas.microsoft.com/office/drawing/2014/main" id="{2393111A-2D58-3F5D-0048-41DE9397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5" r="5713" b="2"/>
          <a:stretch/>
        </p:blipFill>
        <p:spPr>
          <a:xfrm>
            <a:off x="-1" y="1376689"/>
            <a:ext cx="7574486" cy="5481312"/>
          </a:xfrm>
          <a:prstGeom prst="rect">
            <a:avLst/>
          </a:prstGeom>
        </p:spPr>
      </p:pic>
      <p:pic>
        <p:nvPicPr>
          <p:cNvPr id="4" name="Picture 3" descr="12 października 1921 r. Liga Narodów dzieliła Górny Śląsk [MAPY ...">
            <a:extLst>
              <a:ext uri="{FF2B5EF4-FFF2-40B4-BE49-F238E27FC236}">
                <a16:creationId xmlns:a16="http://schemas.microsoft.com/office/drawing/2014/main" id="{8E5E02FF-E065-A8E7-9180-734E37CE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12" b="5019"/>
          <a:stretch/>
        </p:blipFill>
        <p:spPr>
          <a:xfrm>
            <a:off x="7574491" y="1376689"/>
            <a:ext cx="4617509" cy="54813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B035F4-535B-5F8E-E737-42F576F74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0" cy="1376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6D1BB-AA83-C51C-9F06-931B890D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7" y="229547"/>
            <a:ext cx="7004647" cy="91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12 października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62DB-2C9B-4C31-7980-AFC4DE62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206" y="229546"/>
            <a:ext cx="4125651" cy="917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października – w 1921 roku dokonano podziału Górnego Śląska między Polskę a Niemcy</a:t>
            </a:r>
          </a:p>
        </p:txBody>
      </p:sp>
    </p:spTree>
    <p:extLst>
      <p:ext uri="{BB962C8B-B14F-4D97-AF65-F5344CB8AC3E}">
        <p14:creationId xmlns:p14="http://schemas.microsoft.com/office/powerpoint/2010/main" val="1755561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Motyw pakietu Office</vt:lpstr>
      <vt:lpstr>Kalendarium historyczne Kartki z kalendarza</vt:lpstr>
      <vt:lpstr>2 października</vt:lpstr>
      <vt:lpstr>3 października</vt:lpstr>
      <vt:lpstr>6 października</vt:lpstr>
      <vt:lpstr>7 października</vt:lpstr>
      <vt:lpstr>8 października</vt:lpstr>
      <vt:lpstr>9 października</vt:lpstr>
      <vt:lpstr>10 października</vt:lpstr>
      <vt:lpstr>12 października</vt:lpstr>
      <vt:lpstr>16 października</vt:lpstr>
      <vt:lpstr>17 października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148</cp:revision>
  <dcterms:created xsi:type="dcterms:W3CDTF">2025-02-26T15:22:34Z</dcterms:created>
  <dcterms:modified xsi:type="dcterms:W3CDTF">2025-02-26T17:20:54Z</dcterms:modified>
</cp:coreProperties>
</file>