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6A780-A0B4-49FA-B429-A539C8A6A3E5}" v="352" dt="2025-03-02T09:14:34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ter Snow Covered Trees Path Under Blue Sky During Sunny Day HD ...">
            <a:extLst>
              <a:ext uri="{FF2B5EF4-FFF2-40B4-BE49-F238E27FC236}">
                <a16:creationId xmlns:a16="http://schemas.microsoft.com/office/drawing/2014/main" id="{FF492C9D-ED03-AB7A-068B-D4E17591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10"/>
            <a:ext cx="12191997" cy="68579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35031" y="2213145"/>
            <a:ext cx="6864098" cy="242561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3000">
                <a:schemeClr val="accent2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62550" y="0"/>
            <a:ext cx="7048678" cy="685800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86455" y="-60677"/>
            <a:ext cx="6864096" cy="69854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7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95591" y="-647892"/>
            <a:ext cx="2839273" cy="12192001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31468" y="2138209"/>
            <a:ext cx="3712820" cy="2839273"/>
          </a:xfrm>
        </p:spPr>
        <p:txBody>
          <a:bodyPr>
            <a:normAutofit/>
          </a:bodyPr>
          <a:lstStyle/>
          <a:p>
            <a:pPr algn="l"/>
            <a:r>
              <a:rPr lang="pl-PL" sz="3600">
                <a:solidFill>
                  <a:srgbClr val="FFFFFF"/>
                </a:solidFill>
              </a:rPr>
              <a:t>Kalendarium historyczne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31468" y="5149388"/>
            <a:ext cx="3712820" cy="119721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l-PL" sz="2000">
                <a:solidFill>
                  <a:srgbClr val="FFFFFF"/>
                </a:solidFill>
              </a:rPr>
              <a:t>styczeń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alendarz Polski – 24 stycznia 1507 – Koronacja Zygmunta I Starego ...">
            <a:extLst>
              <a:ext uri="{FF2B5EF4-FFF2-40B4-BE49-F238E27FC236}">
                <a16:creationId xmlns:a16="http://schemas.microsoft.com/office/drawing/2014/main" id="{6873643C-A225-9398-DD05-AE75AA5501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0283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103626-BFEA-5E2E-2733-77957B776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24 stycznia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11077-7034-A8BF-C84B-EEC7C4B68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88" y="6000471"/>
            <a:ext cx="6931319" cy="3497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24 </a:t>
            </a:r>
            <a:r>
              <a:rPr lang="en-US" sz="14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stycznia</a:t>
            </a:r>
            <a: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– w 1507 </a:t>
            </a:r>
            <a:r>
              <a:rPr lang="en-US" sz="14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Zygmunt I Stary </a:t>
            </a:r>
            <a:r>
              <a:rPr lang="en-US" sz="14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został</a:t>
            </a:r>
            <a: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koronowany</a:t>
            </a:r>
            <a: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Wawelu</a:t>
            </a:r>
            <a: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w Krakowie </a:t>
            </a:r>
            <a:r>
              <a:rPr lang="en-US" sz="14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króla</a:t>
            </a:r>
            <a: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Polski</a:t>
            </a:r>
            <a:endParaRPr 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5" name="Picture 4" descr="Zygmunt Stary i Bona Sforza Stock Photo - Alamy">
            <a:extLst>
              <a:ext uri="{FF2B5EF4-FFF2-40B4-BE49-F238E27FC236}">
                <a16:creationId xmlns:a16="http://schemas.microsoft.com/office/drawing/2014/main" id="{D5BDA621-EF9B-9705-2063-E3C31703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69" r="1" b="5043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452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40E603-32DB-4DFF-A979-5D1B214A2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91A94770-7E2B-4D2C-9833-991802364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74E95EE7-6B52-4F5D-923D-633261E89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„Zgubiliście Polskę!” – detronizacja Mikołaja I | Portal historyczny ...">
            <a:extLst>
              <a:ext uri="{FF2B5EF4-FFF2-40B4-BE49-F238E27FC236}">
                <a16:creationId xmlns:a16="http://schemas.microsoft.com/office/drawing/2014/main" id="{AE9EB3C9-060D-6863-283C-02D2496C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87" r="22748" b="2"/>
          <a:stretch/>
        </p:blipFill>
        <p:spPr>
          <a:xfrm>
            <a:off x="6803647" y="653615"/>
            <a:ext cx="4730214" cy="55400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DF7534E-849B-4F88-8B24-A7FF645B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D3507E7-B417-4964-B66C-E479F111B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FD2637-D5EB-41C9-866A-817BA98F5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8B94D-1BAA-46DB-BA73-8E2C8B50C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689749-37CB-432B-B906-316AE3448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EC1CCD-474D-495E-8739-12131F0D2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75F2745-BEF3-4218-9136-108728082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1F8CEF-8C86-43BF-95AF-BE2234286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12C8E2-6583-F7B4-FD21-D2C511B0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25 stycznia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8D1F-C164-C668-EA7E-3F227DA7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5074368" cy="222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25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stycznia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– w 1831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podczas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powstania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listopadowego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sejm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ogłosił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detronizację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króla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Polski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Mikołaja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I, co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rozpoczęło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wojne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polsko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rosyjską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7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26 stycznia 1699 roku podpisano traktat pokojowy w Karłowicach ...">
            <a:extLst>
              <a:ext uri="{FF2B5EF4-FFF2-40B4-BE49-F238E27FC236}">
                <a16:creationId xmlns:a16="http://schemas.microsoft.com/office/drawing/2014/main" id="{4D867116-FB76-98F1-176A-4BC4B890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67" r="31244" b="-2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C07538-4B52-366F-0475-1696D327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26 stycznia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321E6-A7ED-03F3-26FA-FD231365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26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stycznia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– w 1699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zawarto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pokój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Karłowicach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mocy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którego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Rzeczpospolita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Obojga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Narodów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odzyskała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Podole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z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Kamieńcem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8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969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Obraz znaleziony dla: tragedia miechowicka">
            <a:extLst>
              <a:ext uri="{FF2B5EF4-FFF2-40B4-BE49-F238E27FC236}">
                <a16:creationId xmlns:a16="http://schemas.microsoft.com/office/drawing/2014/main" id="{C0695A93-A8E8-C09E-5E93-3EB8B3BB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40" b="-1"/>
          <a:stretch/>
        </p:blipFill>
        <p:spPr>
          <a:xfrm>
            <a:off x="4747306" y="653615"/>
            <a:ext cx="6701945" cy="55400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5AFD72-3224-37B3-2FC9-CE8F9048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3761709" cy="3018870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27 stycznia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4E3CD-89D5-AB62-4110-C2C9BD43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3761709" cy="222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chemeClr val="tx2"/>
                </a:solidFill>
                <a:ea typeface="+mn-lt"/>
                <a:cs typeface="+mn-lt"/>
              </a:rPr>
              <a:t>27 stycznia – w 1945 roku doszło w Miechowicach /dzisiejsza dzielnica Bytomia/ do tzw. Tragedii Miechowickiej, w wyniku której żołnierze Armii Czerwonej zamordowali ponad 380 osób</a:t>
            </a:r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40E603-32DB-4DFF-A979-5D1B214A2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91A94770-7E2B-4D2C-9833-991802364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4E95EE7-6B52-4F5D-923D-633261E89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Rzeczpospolita – państwo bez stosów. 450 lat aktu konfederacji warszawskiej">
            <a:extLst>
              <a:ext uri="{FF2B5EF4-FFF2-40B4-BE49-F238E27FC236}">
                <a16:creationId xmlns:a16="http://schemas.microsoft.com/office/drawing/2014/main" id="{AD97B13D-0C9C-95AE-A4A5-1F08EEE4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60" r="27380" b="1"/>
          <a:stretch/>
        </p:blipFill>
        <p:spPr>
          <a:xfrm>
            <a:off x="6803647" y="653615"/>
            <a:ext cx="4730214" cy="55400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F7534E-849B-4F88-8B24-A7FF645B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3507E7-B417-4964-B66C-E479F111B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D2637-D5EB-41C9-866A-817BA98F5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998B94D-1BAA-46DB-BA73-8E2C8B50C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689749-37CB-432B-B906-316AE3448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2EC1CCD-474D-495E-8739-12131F0D2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5F2745-BEF3-4218-9136-108728082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21F8CEF-8C86-43BF-95AF-BE2234286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E9434A-6829-9ECF-2942-0B3EC575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28 stycznia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BF6BB-99B9-EAEF-136C-18FFC32F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5074368" cy="222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28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stycznia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– w 1573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podpisano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akt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Konfederacji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Warszawskiej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gwarantujący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tolerancję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religijną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Rzeczypospolitej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Obojga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Narodów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. Polska bez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stosów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8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2BBDB1-A811-4A94-B034-72085F97A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4" name="Color">
              <a:extLst>
                <a:ext uri="{FF2B5EF4-FFF2-40B4-BE49-F238E27FC236}">
                  <a16:creationId xmlns:a16="http://schemas.microsoft.com/office/drawing/2014/main" id="{3FB23A95-33AD-4DE4-895C-417071F3B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9EF3A635-DBD5-4992-A85E-C24680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Obraz znaleziony dla: zwycięstwo pod Ochmatowem. Rozmiar: 191 x 185. Źródło: historia.rp.pl">
            <a:extLst>
              <a:ext uri="{FF2B5EF4-FFF2-40B4-BE49-F238E27FC236}">
                <a16:creationId xmlns:a16="http://schemas.microsoft.com/office/drawing/2014/main" id="{91C763B5-73EC-7003-8BDF-F080AE2C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93" r="-3" b="28263"/>
          <a:stretch/>
        </p:blipFill>
        <p:spPr>
          <a:xfrm>
            <a:off x="6792172" y="598259"/>
            <a:ext cx="4756760" cy="2814583"/>
          </a:xfrm>
          <a:prstGeom prst="rect">
            <a:avLst/>
          </a:prstGeom>
        </p:spPr>
      </p:pic>
      <p:pic>
        <p:nvPicPr>
          <p:cNvPr id="5" name="Picture 4" descr="/u/articles/gmi/2024/1/banonymous_stanisaw_koniecpolski.jpg">
            <a:extLst>
              <a:ext uri="{FF2B5EF4-FFF2-40B4-BE49-F238E27FC236}">
                <a16:creationId xmlns:a16="http://schemas.microsoft.com/office/drawing/2014/main" id="{1FF2D0AC-660D-F6A2-EA9F-A3F3359C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11356"/>
          <a:stretch/>
        </p:blipFill>
        <p:spPr>
          <a:xfrm>
            <a:off x="6792172" y="3464418"/>
            <a:ext cx="4756760" cy="281458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43C316-A0DC-3252-030D-C137FE65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2571593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29 stycznia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CFB44-7993-2B5F-8197-28534618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464418"/>
            <a:ext cx="5074368" cy="27169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29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stycznia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– w 1655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rozpoczęła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się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polsko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–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rosyjska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bitwa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pod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Ochmatowem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zakończona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zwycięstwem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wojsk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polskich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po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wodzą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Stanisława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Koniecpolskiego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6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840A603-55CB-7A53-BF86-6EC1BED2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57" r="20114" b="1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7A2445-B4FC-E93F-EB3D-0DA652FF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30 stycznia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E2FF4-62A7-24F8-FE38-627F627F8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30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stycznia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– w 1667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podpisano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traktat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Andruszowie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kończący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wojnę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polsko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–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rosyjską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mocy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którego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Rzeczpospolita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utraciła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część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Ukrainy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2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7F73B-E032-FD29-73EE-FAE12997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2 stycznia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B8B0-7E07-5D9F-D120-182E9087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2 stycznia – w 1657 roku wojska polskie pokonały Szwedów pod Chojnicami</a:t>
            </a:r>
            <a:endParaRPr lang="en-US" sz="2200"/>
          </a:p>
        </p:txBody>
      </p:sp>
      <p:pic>
        <p:nvPicPr>
          <p:cNvPr id="5" name="Picture 4" descr="Dariusz caballeros: Chojnice AD 1657 - battle that confused Wikipedia ...">
            <a:extLst>
              <a:ext uri="{FF2B5EF4-FFF2-40B4-BE49-F238E27FC236}">
                <a16:creationId xmlns:a16="http://schemas.microsoft.com/office/drawing/2014/main" id="{A6E3FF83-8BE9-36F3-89E7-9A4B4DBB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92" b="2181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888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2BBDB1-A811-4A94-B034-72085F97A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3FB23A95-33AD-4DE4-895C-417071F3B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9EF3A635-DBD5-4992-A85E-C24680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36E3ECD-1F11-FADE-97B1-2A09449EEA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4318"/>
          <a:stretch/>
        </p:blipFill>
        <p:spPr>
          <a:xfrm>
            <a:off x="6792172" y="598259"/>
            <a:ext cx="4756760" cy="2814583"/>
          </a:xfrm>
          <a:prstGeom prst="rect">
            <a:avLst/>
          </a:prstGeom>
        </p:spPr>
      </p:pic>
      <p:pic>
        <p:nvPicPr>
          <p:cNvPr id="5" name="Picture 4" descr="Obraz znaleziony dla: rozejm w jamie zapolskim">
            <a:extLst>
              <a:ext uri="{FF2B5EF4-FFF2-40B4-BE49-F238E27FC236}">
                <a16:creationId xmlns:a16="http://schemas.microsoft.com/office/drawing/2014/main" id="{47F8055E-912D-9801-E996-8A7FEC0156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038"/>
          <a:stretch/>
        </p:blipFill>
        <p:spPr>
          <a:xfrm>
            <a:off x="6792172" y="3464418"/>
            <a:ext cx="4756760" cy="281458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0A2AE4-53DE-E126-8E1C-78F828BD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2571593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15 stycznia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EB50-F851-6DA3-6F3D-CF152B13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464418"/>
            <a:ext cx="5074368" cy="27169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15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stycznia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– w 1582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w Jamie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Zapolskim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podpisano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rozejm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kończący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wojnę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polsko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–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moskiewską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mocy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którego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Polska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odzyskała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Inflanty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3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17597-1088-5FAE-00E7-56DC0EFA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16 stycznia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F9CF-2933-7C07-20F9-19BD1749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16 stycznia – w 1919 roku Ignacy Jan Paderewski został mianowany premierem i ministrem spraw zagranicznych</a:t>
            </a:r>
            <a:endParaRPr lang="en-US" sz="2200"/>
          </a:p>
        </p:txBody>
      </p:sp>
      <p:pic>
        <p:nvPicPr>
          <p:cNvPr id="4" name="Picture 3" descr="Paderewski. Ignacy Paderewski. Koper: Premier Ignacy Jan Paderewski">
            <a:extLst>
              <a:ext uri="{FF2B5EF4-FFF2-40B4-BE49-F238E27FC236}">
                <a16:creationId xmlns:a16="http://schemas.microsoft.com/office/drawing/2014/main" id="{CFBF79C5-AFCD-1686-A67B-385D757929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45" r="2623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560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7EC0B-81E0-ED01-F1AD-1BED3B5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17 stycznia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E232-4D58-02C3-EF8E-9AE8ED9CC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17 </a:t>
            </a:r>
            <a:r>
              <a:rPr lang="en-US" sz="2200" dirty="0" err="1">
                <a:ea typeface="+mn-lt"/>
                <a:cs typeface="+mn-lt"/>
              </a:rPr>
              <a:t>stycznia</a:t>
            </a:r>
            <a:r>
              <a:rPr lang="en-US" sz="2200" dirty="0">
                <a:ea typeface="+mn-lt"/>
                <a:cs typeface="+mn-lt"/>
              </a:rPr>
              <a:t> – w 1649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Wawelu</a:t>
            </a:r>
            <a:r>
              <a:rPr lang="en-US" sz="2200" dirty="0">
                <a:ea typeface="+mn-lt"/>
                <a:cs typeface="+mn-lt"/>
              </a:rPr>
              <a:t> w Krakowie Jan II Kazimierz Waza </a:t>
            </a:r>
            <a:r>
              <a:rPr lang="en-US" sz="2200" dirty="0" err="1">
                <a:ea typeface="+mn-lt"/>
                <a:cs typeface="+mn-lt"/>
              </a:rPr>
              <a:t>został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koronowany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króla</a:t>
            </a:r>
            <a:r>
              <a:rPr lang="en-US" sz="2200" dirty="0">
                <a:ea typeface="+mn-lt"/>
                <a:cs typeface="+mn-lt"/>
              </a:rPr>
              <a:t> Polski.</a:t>
            </a:r>
            <a:endParaRPr lang="en-US" sz="2200" dirty="0"/>
          </a:p>
        </p:txBody>
      </p:sp>
      <p:pic>
        <p:nvPicPr>
          <p:cNvPr id="4" name="Picture 3" descr="Jan Kazimierz Waza. Początek nieszczęść królestwa czy ofiara „złotej ...">
            <a:extLst>
              <a:ext uri="{FF2B5EF4-FFF2-40B4-BE49-F238E27FC236}">
                <a16:creationId xmlns:a16="http://schemas.microsoft.com/office/drawing/2014/main" id="{5EA968D5-AC2E-CD1F-975C-FAA2659E8E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55" r="262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806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889721-0144-43C7-9B0C-EB4DF85C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06790A54-01AE-410F-8640-FFD693B15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2EA9F13C-98C2-44AC-89E9-4646E04B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Ugoda w Perejasławiu - zdrada Ukrainy | Gazeta Polska VOD ...">
            <a:extLst>
              <a:ext uri="{FF2B5EF4-FFF2-40B4-BE49-F238E27FC236}">
                <a16:creationId xmlns:a16="http://schemas.microsoft.com/office/drawing/2014/main" id="{2BBF630B-05C3-84B9-B446-CD306F7B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5" r="-2" b="-2"/>
          <a:stretch/>
        </p:blipFill>
        <p:spPr>
          <a:xfrm>
            <a:off x="6792172" y="598259"/>
            <a:ext cx="4756760" cy="2814583"/>
          </a:xfrm>
          <a:prstGeom prst="rect">
            <a:avLst/>
          </a:prstGeom>
        </p:spPr>
      </p:pic>
      <p:pic>
        <p:nvPicPr>
          <p:cNvPr id="4" name="Picture 3" descr="Obraz znaleziony dla: jugoda w perejesławiu">
            <a:extLst>
              <a:ext uri="{FF2B5EF4-FFF2-40B4-BE49-F238E27FC236}">
                <a16:creationId xmlns:a16="http://schemas.microsoft.com/office/drawing/2014/main" id="{A7179763-CF66-D519-1F24-5EFBCD052A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922" b="3"/>
          <a:stretch/>
        </p:blipFill>
        <p:spPr>
          <a:xfrm>
            <a:off x="6792172" y="3464418"/>
            <a:ext cx="4756760" cy="281458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3B7DAC-5D06-DFD8-7E4E-2C7BFE2D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18 stycznia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3C148-60EA-F7EE-F6F8-0E826422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44" y="3764655"/>
            <a:ext cx="5203990" cy="2374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18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stycznia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w 1654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Kozacy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Rosjanie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zawarli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ugodę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Perejesławiu</a:t>
            </a:r>
            <a:endParaRPr lang="en-US" kern="12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98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D348D-2354-6B1F-916E-E7687215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19 stycznia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59924-CE29-4941-AC58-67FE02FB5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713" y="4716472"/>
            <a:ext cx="3494088" cy="101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19 stycznia – w 1945 roku Leopold Okulicki rozwiązał Armię Krajową</a:t>
            </a:r>
          </a:p>
        </p:txBody>
      </p:sp>
      <p:pic>
        <p:nvPicPr>
          <p:cNvPr id="4" name="Picture 3" descr="Kalendarium: 14 lutego 1942 r. Związek Walki Zbrojnej został ...">
            <a:extLst>
              <a:ext uri="{FF2B5EF4-FFF2-40B4-BE49-F238E27FC236}">
                <a16:creationId xmlns:a16="http://schemas.microsoft.com/office/drawing/2014/main" id="{96B6A2B2-A747-C49F-9BEF-53E5FDA9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6" r="9657" b="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Picture 4" descr="19 stycznia 1945 r. Armia Krajowa została rozwiązana - Twój Radom">
            <a:extLst>
              <a:ext uri="{FF2B5EF4-FFF2-40B4-BE49-F238E27FC236}">
                <a16:creationId xmlns:a16="http://schemas.microsoft.com/office/drawing/2014/main" id="{17A80658-FFE4-8241-498E-6A30EDE2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5" r="18705" b="-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00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BEA61-CAEC-8CD2-15D6-FF2A6D97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20 stycznia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320E-B1A6-B453-8E33-A96B4043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20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stycznia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– w 1942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w Wannsee pod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Berlinem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rozpoczęła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się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konferencja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której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podjęto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decyzję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oraz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ustalono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jak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prowadzone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będzie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ludobójstwo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Żydów</a:t>
            </a:r>
            <a:endParaRPr lang="en-US" sz="2400" err="1">
              <a:solidFill>
                <a:schemeClr val="bg1"/>
              </a:solidFill>
            </a:endParaRPr>
          </a:p>
        </p:txBody>
      </p:sp>
      <p:pic>
        <p:nvPicPr>
          <p:cNvPr id="5" name="Picture 4" descr="Obraz znaleziony dla: Konferencja W Wannsee">
            <a:extLst>
              <a:ext uri="{FF2B5EF4-FFF2-40B4-BE49-F238E27FC236}">
                <a16:creationId xmlns:a16="http://schemas.microsoft.com/office/drawing/2014/main" id="{CE1C30D9-A5F9-E163-B5BC-88BA06BCB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93" y="472180"/>
            <a:ext cx="3588640" cy="25799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Wannsee Conference – a Convention on Genocide | Muzeum Historii ...">
            <a:extLst>
              <a:ext uri="{FF2B5EF4-FFF2-40B4-BE49-F238E27FC236}">
                <a16:creationId xmlns:a16="http://schemas.microsoft.com/office/drawing/2014/main" id="{BC2082F9-3A4F-E828-42E6-AB5A64746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4059398"/>
            <a:ext cx="3588640" cy="21262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7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FEB7D-2B35-29BB-51A8-72E0D463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23 stycznia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119D-231F-EAAB-9794-4ACA4827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23 stycznia – w 1793 roku Rosja i Prusy podpisały II traktat rozbiorowy Rzeczypospolitej Obojga Narodów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6" name="Picture 5" descr="Milczący II rozbiór Polski - CAI24">
            <a:extLst>
              <a:ext uri="{FF2B5EF4-FFF2-40B4-BE49-F238E27FC236}">
                <a16:creationId xmlns:a16="http://schemas.microsoft.com/office/drawing/2014/main" id="{F39409DE-16A3-A8E3-2222-1A2FCAAA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98" r="1" b="1"/>
          <a:stretch/>
        </p:blipFill>
        <p:spPr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</p:pic>
      <p:pic>
        <p:nvPicPr>
          <p:cNvPr id="4" name="Picture 3" descr="1793 r.: II rozbiór Polski | Blisko Polski">
            <a:extLst>
              <a:ext uri="{FF2B5EF4-FFF2-40B4-BE49-F238E27FC236}">
                <a16:creationId xmlns:a16="http://schemas.microsoft.com/office/drawing/2014/main" id="{FC6C8EFA-86E9-5B88-942D-2D9AC8B889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764" r="1" b="17438"/>
          <a:stretch/>
        </p:blipFill>
        <p:spPr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87138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Motyw pakietu Office</vt:lpstr>
      <vt:lpstr>Kalendarium historyczne</vt:lpstr>
      <vt:lpstr>2 stycznia</vt:lpstr>
      <vt:lpstr>15 stycznia</vt:lpstr>
      <vt:lpstr>16 stycznia</vt:lpstr>
      <vt:lpstr>17 stycznia</vt:lpstr>
      <vt:lpstr>18 stycznia</vt:lpstr>
      <vt:lpstr>19 stycznia</vt:lpstr>
      <vt:lpstr>20 stycznia</vt:lpstr>
      <vt:lpstr>23 stycznia</vt:lpstr>
      <vt:lpstr>24 stycznia</vt:lpstr>
      <vt:lpstr>25 stycznia</vt:lpstr>
      <vt:lpstr>26 stycznia</vt:lpstr>
      <vt:lpstr>27 stycznia</vt:lpstr>
      <vt:lpstr>28 stycznia</vt:lpstr>
      <vt:lpstr>29 stycznia</vt:lpstr>
      <vt:lpstr>30 stycznia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174</cp:revision>
  <dcterms:created xsi:type="dcterms:W3CDTF">2025-03-02T07:34:25Z</dcterms:created>
  <dcterms:modified xsi:type="dcterms:W3CDTF">2025-03-02T09:14:50Z</dcterms:modified>
</cp:coreProperties>
</file>