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65AC7-1C3E-E6C0-105D-C30156966408}" v="126" dt="2025-03-02T11:55:43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pl-PL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Kalendarz historyczny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26447" y="6019391"/>
            <a:ext cx="7315199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600">
                <a:solidFill>
                  <a:schemeClr val="tx1">
                    <a:lumMod val="85000"/>
                    <a:lumOff val="15000"/>
                  </a:schemeClr>
                </a:solidFill>
              </a:rPr>
              <a:t>marzec</a:t>
            </a:r>
          </a:p>
        </p:txBody>
      </p:sp>
      <p:pic>
        <p:nvPicPr>
          <p:cNvPr id="4" name="Picture 3" descr="Zobacz obraz źródłowy">
            <a:extLst>
              <a:ext uri="{FF2B5EF4-FFF2-40B4-BE49-F238E27FC236}">
                <a16:creationId xmlns:a16="http://schemas.microsoft.com/office/drawing/2014/main" id="{B010BF79-B736-BF58-021D-87C64780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80" b="12616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arodowy Dzień Pamięci Żołnierzy Wyklętych - Zespół Szkół ...">
            <a:extLst>
              <a:ext uri="{FF2B5EF4-FFF2-40B4-BE49-F238E27FC236}">
                <a16:creationId xmlns:a16="http://schemas.microsoft.com/office/drawing/2014/main" id="{2376E735-CBD5-30DE-329E-B874B46D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95F89-1D6D-401E-311C-6113C646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 marca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8941-2C4C-28F8-8CCA-99945D15A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19" y="6059086"/>
            <a:ext cx="6931319" cy="3497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marca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Narodowy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Dzień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Pamięci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Żołnierzy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Wyklętych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7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AF3B9-5E35-C412-07E5-329985B4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>
            <a:normAutofit/>
          </a:bodyPr>
          <a:lstStyle/>
          <a:p>
            <a:r>
              <a:rPr lang="en-US" sz="2800"/>
              <a:t>4 marca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0833-409C-AA57-EBB5-F7D601FEC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>
                <a:ea typeface="+mn-lt"/>
                <a:cs typeface="+mn-lt"/>
              </a:rPr>
              <a:t>4 marca – w 1386 roku Władysław II Jagiełło został koronowany na króla Polski</a:t>
            </a:r>
            <a:endParaRPr lang="en-US" sz="1700"/>
          </a:p>
          <a:p>
            <a:endParaRPr lang="en-US" sz="1700"/>
          </a:p>
          <a:p>
            <a:endParaRPr lang="en-US" sz="1700"/>
          </a:p>
          <a:p>
            <a:endParaRPr lang="en-US" sz="1700"/>
          </a:p>
        </p:txBody>
      </p:sp>
      <p:pic>
        <p:nvPicPr>
          <p:cNvPr id="4" name="Picture 3" descr="Kartka z kalendarza: 4 marca 1386 roku Władysław II Jagiełło został ...">
            <a:extLst>
              <a:ext uri="{FF2B5EF4-FFF2-40B4-BE49-F238E27FC236}">
                <a16:creationId xmlns:a16="http://schemas.microsoft.com/office/drawing/2014/main" id="{FFC3E439-FEBA-4907-F761-818B62A35E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56" r="5449" b="1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5" name="Picture 4" descr="władysław jagiełło matejko - Google Search | History painting, Poland ...">
            <a:extLst>
              <a:ext uri="{FF2B5EF4-FFF2-40B4-BE49-F238E27FC236}">
                <a16:creationId xmlns:a16="http://schemas.microsoft.com/office/drawing/2014/main" id="{B46D7C2C-106C-09AF-314B-8876CBCBFB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4186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6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zkoła Rycerska | Wszystko o Warszawie | FANDOM powered by Wikia">
            <a:extLst>
              <a:ext uri="{FF2B5EF4-FFF2-40B4-BE49-F238E27FC236}">
                <a16:creationId xmlns:a16="http://schemas.microsoft.com/office/drawing/2014/main" id="{401A578B-E7BB-C61E-9E7B-A26FEBD0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32" b="3307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A685D5-783C-0562-D022-8683D3A1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15 marca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1EAD4-FEB8-2128-1FAC-278A07C2C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19" y="6012194"/>
            <a:ext cx="6931319" cy="7014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marca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w 1765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roku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król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Stanisław August Poniatowski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założył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Warszawie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Szkołę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Rycerską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5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5E6D4-F8AE-E930-D0C0-B9ACA1A3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40365"/>
            <a:ext cx="4245864" cy="1722691"/>
          </a:xfrm>
        </p:spPr>
        <p:txBody>
          <a:bodyPr anchor="ctr">
            <a:normAutofit/>
          </a:bodyPr>
          <a:lstStyle/>
          <a:p>
            <a:r>
              <a:rPr lang="en-US" sz="5400"/>
              <a:t>17 marca</a:t>
            </a:r>
          </a:p>
        </p:txBody>
      </p:sp>
      <p:pic>
        <p:nvPicPr>
          <p:cNvPr id="5" name="Picture 4" descr="Konstytucja marcowa">
            <a:extLst>
              <a:ext uri="{FF2B5EF4-FFF2-40B4-BE49-F238E27FC236}">
                <a16:creationId xmlns:a16="http://schemas.microsoft.com/office/drawing/2014/main" id="{B63FF98D-A861-1360-F532-AA3034DB3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744792"/>
            <a:ext cx="5471160" cy="3077527"/>
          </a:xfrm>
          <a:prstGeom prst="rect">
            <a:avLst/>
          </a:prstGeom>
        </p:spPr>
      </p:pic>
      <p:pic>
        <p:nvPicPr>
          <p:cNvPr id="4" name="Picture 3" descr="Konstytucja marcowa. Zgoda w trudnym czasie - Historia">
            <a:extLst>
              <a:ext uri="{FF2B5EF4-FFF2-40B4-BE49-F238E27FC236}">
                <a16:creationId xmlns:a16="http://schemas.microsoft.com/office/drawing/2014/main" id="{5C942CFD-4972-4CB1-3A8F-E652C76FC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778986"/>
            <a:ext cx="5471160" cy="3009138"/>
          </a:xfrm>
          <a:prstGeom prst="rect">
            <a:avLst/>
          </a:pr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713FF-3606-6BBE-21FC-F0C7339EC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9" y="4440365"/>
            <a:ext cx="6214871" cy="172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17 marca – w 1921 roku uchwalona została przez Sejm Ustawodawczy Rzeczypospolitej Polskiej Konstytucja Marcowa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9574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178E5-EFC9-94FC-400D-70F01945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en-US" sz="4800"/>
              <a:t>20 marca</a:t>
            </a:r>
          </a:p>
        </p:txBody>
      </p:sp>
      <p:pic>
        <p:nvPicPr>
          <p:cNvPr id="5" name="Picture 4" descr="20 marca 1921 roku miał miejsce plebiscyt na Górnym Śląsku » Historykon.pl">
            <a:extLst>
              <a:ext uri="{FF2B5EF4-FFF2-40B4-BE49-F238E27FC236}">
                <a16:creationId xmlns:a16="http://schemas.microsoft.com/office/drawing/2014/main" id="{0FA095AD-3CD1-E4B9-8057-25B9C252F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646" b="-2"/>
          <a:stretch/>
        </p:blipFill>
        <p:spPr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4" name="Picture 3" descr="Obraz znaleziony dla: plebiscyt na śląsku">
            <a:extLst>
              <a:ext uri="{FF2B5EF4-FFF2-40B4-BE49-F238E27FC236}">
                <a16:creationId xmlns:a16="http://schemas.microsoft.com/office/drawing/2014/main" id="{70CA0FFF-F943-D1F6-A98B-F4FC98C3D0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88" r="2" b="9090"/>
          <a:stretch/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49AF3-7384-AA60-92F9-08895E7E0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6"/>
            <a:ext cx="6903721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20 marca – w 1921 roku odbył się na Górnym Śląsku plebiscyt, który miał zadecydować o przynależności tego regionu do Polski lub Niemiec. W plebiscycie szczególną rolę odegrał Bytom, gdzie funkcjonował Polski Komisariat Plebiscytowy na czele z Wojciechem Korfantym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949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braz znaleziony dla: kościuszko naczelnikiem powstania">
            <a:extLst>
              <a:ext uri="{FF2B5EF4-FFF2-40B4-BE49-F238E27FC236}">
                <a16:creationId xmlns:a16="http://schemas.microsoft.com/office/drawing/2014/main" id="{62A61E21-B84D-97F9-2A13-EBB59C8D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79" r="19180" b="1"/>
          <a:stretch/>
        </p:blipFill>
        <p:spPr>
          <a:xfrm>
            <a:off x="-6" y="10"/>
            <a:ext cx="7642746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35678-0BDC-8DCA-9229-9277CF97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52624"/>
            <a:ext cx="2112264" cy="1920240"/>
          </a:xfrm>
        </p:spPr>
        <p:txBody>
          <a:bodyPr>
            <a:normAutofit/>
          </a:bodyPr>
          <a:lstStyle/>
          <a:p>
            <a:r>
              <a:rPr lang="en-US" sz="2400"/>
              <a:t>24 marca</a:t>
            </a:r>
          </a:p>
        </p:txBody>
      </p:sp>
      <p:pic>
        <p:nvPicPr>
          <p:cNvPr id="4" name="Picture 3" descr="Historia.org.pl 🇵🇱 on Twitter: &quot;24 marca 1794 - W Krakowie na rynku ...">
            <a:extLst>
              <a:ext uri="{FF2B5EF4-FFF2-40B4-BE49-F238E27FC236}">
                <a16:creationId xmlns:a16="http://schemas.microsoft.com/office/drawing/2014/main" id="{0C657010-3890-FBB1-AF56-4C4268ABC5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60" r="-3" b="4684"/>
          <a:stretch/>
        </p:blipFill>
        <p:spPr>
          <a:xfrm>
            <a:off x="7809454" y="1"/>
            <a:ext cx="4382546" cy="33456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03E37-4363-6AD9-395D-DDED1D402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2" y="4151376"/>
            <a:ext cx="3319272" cy="1920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>
                <a:ea typeface="+mn-lt"/>
                <a:cs typeface="+mn-lt"/>
              </a:rPr>
              <a:t>24 marca – w 1794 roku Tadeusz Kościuszko został mianowany Naczelnikiem Insurekcji, której celem była obrona niepodległości Polski</a:t>
            </a:r>
            <a:endParaRPr lang="en-US" sz="1700"/>
          </a:p>
        </p:txBody>
      </p:sp>
      <p:pic>
        <p:nvPicPr>
          <p:cNvPr id="6" name="Picture 5" descr="Obraz znaleziony dla: kościuszko naczelnikiem powstania">
            <a:extLst>
              <a:ext uri="{FF2B5EF4-FFF2-40B4-BE49-F238E27FC236}">
                <a16:creationId xmlns:a16="http://schemas.microsoft.com/office/drawing/2014/main" id="{E7A4ED84-1E46-1526-76F4-F0B8F44EAC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220" r="2" b="2"/>
          <a:stretch/>
        </p:blipFill>
        <p:spPr>
          <a:xfrm>
            <a:off x="7809462" y="3512354"/>
            <a:ext cx="4382545" cy="334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08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itwy pod Wawrem i Dębem Wielkim - Muzeum Historii Polski w Warszawie">
            <a:extLst>
              <a:ext uri="{FF2B5EF4-FFF2-40B4-BE49-F238E27FC236}">
                <a16:creationId xmlns:a16="http://schemas.microsoft.com/office/drawing/2014/main" id="{D2C25038-E530-242A-C3F2-37C454D376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529" r="-1" b="-1"/>
          <a:stretch/>
        </p:blipFill>
        <p:spPr>
          <a:xfrm>
            <a:off x="-3" y="-8371"/>
            <a:ext cx="8115287" cy="4470815"/>
          </a:xfrm>
          <a:prstGeom prst="rect">
            <a:avLst/>
          </a:prstGeom>
        </p:spPr>
      </p:pic>
      <p:pic>
        <p:nvPicPr>
          <p:cNvPr id="5" name="Picture 4" descr="BITWA POD DĘBEM WIELKIM 31 marca 1831 | Kurier Skruda - niecodziennik ...">
            <a:extLst>
              <a:ext uri="{FF2B5EF4-FFF2-40B4-BE49-F238E27FC236}">
                <a16:creationId xmlns:a16="http://schemas.microsoft.com/office/drawing/2014/main" id="{D459E68C-A229-5910-05AB-E4105C51D3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76"/>
          <a:stretch/>
        </p:blipFill>
        <p:spPr>
          <a:xfrm>
            <a:off x="8115292" y="-8371"/>
            <a:ext cx="4076700" cy="44708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2444"/>
            <a:ext cx="8115290" cy="2394056"/>
          </a:xfrm>
          <a:prstGeom prst="rect">
            <a:avLst/>
          </a:prstGeom>
          <a:gradFill>
            <a:gsLst>
              <a:gs pos="10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60944"/>
            <a:ext cx="8115285" cy="2397055"/>
          </a:xfrm>
          <a:prstGeom prst="rect">
            <a:avLst/>
          </a:prstGeom>
          <a:gradFill>
            <a:gsLst>
              <a:gs pos="7000">
                <a:srgbClr val="000000">
                  <a:alpha val="49000"/>
                </a:srgbClr>
              </a:gs>
              <a:gs pos="67000">
                <a:schemeClr val="accent1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ED61C-9E48-B4C3-8742-09DDDFC4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4768553"/>
            <a:ext cx="6867289" cy="1115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31 marca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C7938-808C-C3BE-5997-B7A1F6141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9" y="5883965"/>
            <a:ext cx="6867289" cy="5424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31 </a:t>
            </a: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marca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– w 1831 </a:t>
            </a: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podczas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powstania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listopadowego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stoczono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bitwy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pod </a:t>
            </a: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Wawrem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Dębem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Wielkim</a:t>
            </a:r>
            <a:endParaRPr lang="en-US" sz="2000" kern="12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Picture 5" descr="Dębe Wielkie » 02.04.2016 Obchody 185 rocznicy Bitwy pod Dębem Wielkim ...">
            <a:extLst>
              <a:ext uri="{FF2B5EF4-FFF2-40B4-BE49-F238E27FC236}">
                <a16:creationId xmlns:a16="http://schemas.microsoft.com/office/drawing/2014/main" id="{06A8E571-A952-3EBA-2685-FE82360F2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30" r="-2" b="-2"/>
          <a:stretch/>
        </p:blipFill>
        <p:spPr>
          <a:xfrm>
            <a:off x="8115292" y="4454317"/>
            <a:ext cx="4076700" cy="24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161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Motyw pakietu Office</vt:lpstr>
      <vt:lpstr>Kalendarz historyczny</vt:lpstr>
      <vt:lpstr>1 marca</vt:lpstr>
      <vt:lpstr>4 marca</vt:lpstr>
      <vt:lpstr>15 marca</vt:lpstr>
      <vt:lpstr>17 marca</vt:lpstr>
      <vt:lpstr>20 marca</vt:lpstr>
      <vt:lpstr>24 marca</vt:lpstr>
      <vt:lpstr>31 marca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84</cp:revision>
  <dcterms:created xsi:type="dcterms:W3CDTF">2025-03-02T11:11:40Z</dcterms:created>
  <dcterms:modified xsi:type="dcterms:W3CDTF">2025-03-02T11:57:41Z</dcterms:modified>
</cp:coreProperties>
</file>